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6" d="100"/>
          <a:sy n="46" d="100"/>
        </p:scale>
        <p:origin x="-116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77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68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67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40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36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4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5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6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88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6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0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A834-67EF-384C-B4E9-2AB887A1800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4461-092A-974B-B67E-AAE53D0F1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0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8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3" y="0"/>
            <a:ext cx="4588933" cy="3539067"/>
          </a:xfrm>
          <a:prstGeom prst="rect">
            <a:avLst/>
          </a:prstGeom>
        </p:spPr>
      </p:pic>
      <p:pic>
        <p:nvPicPr>
          <p:cNvPr id="3" name="Image 2" descr="IMG_38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8933" cy="3539067"/>
          </a:xfrm>
          <a:prstGeom prst="rect">
            <a:avLst/>
          </a:prstGeom>
        </p:spPr>
      </p:pic>
      <p:pic>
        <p:nvPicPr>
          <p:cNvPr id="4" name="Image 3" descr="IMG_38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467"/>
            <a:ext cx="4555067" cy="3420533"/>
          </a:xfrm>
          <a:prstGeom prst="rect">
            <a:avLst/>
          </a:prstGeom>
        </p:spPr>
      </p:pic>
      <p:pic>
        <p:nvPicPr>
          <p:cNvPr id="5" name="Image 4" descr="IMG_383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67" y="3539067"/>
            <a:ext cx="4622799" cy="34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7-03-16 à 17.3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78000"/>
            <a:ext cx="3589867" cy="1778000"/>
          </a:xfrm>
          <a:prstGeom prst="rect">
            <a:avLst/>
          </a:prstGeom>
        </p:spPr>
      </p:pic>
      <p:pic>
        <p:nvPicPr>
          <p:cNvPr id="3" name="Image 2" descr="Capture d’écran 2017-03-16 à 17.40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778000"/>
            <a:ext cx="3733800" cy="1866900"/>
          </a:xfrm>
          <a:prstGeom prst="rect">
            <a:avLst/>
          </a:prstGeom>
        </p:spPr>
      </p:pic>
      <p:pic>
        <p:nvPicPr>
          <p:cNvPr id="4" name="Image 3" descr="Capture d’écran 2017-03-16 à 17.40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56000"/>
            <a:ext cx="3467100" cy="1930400"/>
          </a:xfrm>
          <a:prstGeom prst="rect">
            <a:avLst/>
          </a:prstGeom>
        </p:spPr>
      </p:pic>
      <p:pic>
        <p:nvPicPr>
          <p:cNvPr id="5" name="Image 4" descr="Capture d’écran 2017-03-16 à 17.40.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44900"/>
            <a:ext cx="3733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MacBook Pro</dc:creator>
  <cp:lastModifiedBy>SFP</cp:lastModifiedBy>
  <cp:revision>4</cp:revision>
  <dcterms:created xsi:type="dcterms:W3CDTF">2017-03-16T16:15:22Z</dcterms:created>
  <dcterms:modified xsi:type="dcterms:W3CDTF">2017-03-20T08:01:04Z</dcterms:modified>
</cp:coreProperties>
</file>